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7" r:id="rId17"/>
    <p:sldId id="278" r:id="rId18"/>
    <p:sldId id="280" r:id="rId19"/>
    <p:sldId id="279" r:id="rId20"/>
    <p:sldId id="281" r:id="rId21"/>
    <p:sldId id="286" r:id="rId22"/>
    <p:sldId id="282" r:id="rId23"/>
    <p:sldId id="285" r:id="rId24"/>
    <p:sldId id="283" r:id="rId25"/>
    <p:sldId id="287" r:id="rId26"/>
    <p:sldId id="284" r:id="rId27"/>
    <p:sldId id="288" r:id="rId28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77E8-9D51-4D59-A053-E71B028115D2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959E-9458-4B80-8A38-906612341E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C46D-3D3F-4FE9-A391-FA260794C8E1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ED363-F394-45C8-AB22-6F75C78E46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n-ea"/>
              </a:rPr>
              <a:t>”</a:t>
            </a:r>
            <a:endParaRPr kumimoji="0"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580B-C4C6-4A17-B1D9-EC6EB372D766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5353-7D95-4A39-AD8B-1B28C432E9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DFB9-D206-4D76-90DC-B3377B4A5DA0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5473-115D-4550-BA05-3553417C5A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C26D-60CB-4CEC-BB93-6EC0F1A93660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E30E-DC7F-4CF9-9431-7092B39BE3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E678-9CD5-46C9-817B-63F8F7EA68CC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9D33-3A62-4A46-BB65-2A577FC254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FFDE-90DB-4795-B3DE-0B62752D6784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96184-3FE4-4F9B-8DE0-5E8A3CD263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EF4B-C428-49D3-BDF0-FC1CB97716D9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55B8-76E2-41AA-9CCC-718B2E425A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B185-5981-4DB2-9EB5-A2CF52CE2F7C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E523-DFDE-4257-A404-BEA24053BD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1C2C-9D5D-4255-A8F6-A83466B06FD8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EADA-4355-40F8-A1F1-233F6957A1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49FA-0FC5-4BE4-837D-FB74778D4479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1E81-5545-46CE-8D40-ED621B66F1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2276-1238-46E8-A5AD-7EA1F5CEF91F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3BB9-392C-4D8B-95FD-4E360CF45A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C076-72F2-48E0-89C5-FDD742FABA72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54E7F-4864-492B-8ED7-327A76295E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40DF-783E-4DF9-BA73-23D3BB2FB2C5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499C-BDAD-49C9-A6EE-6301B8FB1A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7A44-F3CD-4159-9969-3CDE05954250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BF0D-5265-4E8E-B768-13AE301312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A9E0-6CEF-4594-82A4-B8A500A751BC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84B4-D4F4-4795-8142-88CE0D6099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3A276D-4ECA-441F-92B0-97AB01092784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FDCAB7-AB32-4F1E-986E-857269078C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31" r:id="rId11"/>
    <p:sldLayoutId id="2147483726" r:id="rId12"/>
    <p:sldLayoutId id="2147483732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 pitchFamily="34" charset="-12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 pitchFamily="34" charset="-12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 pitchFamily="34" charset="-12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ctrTitle"/>
          </p:nvPr>
        </p:nvSpPr>
        <p:spPr>
          <a:xfrm>
            <a:off x="1506538" y="1081088"/>
            <a:ext cx="7767637" cy="1646237"/>
          </a:xfrm>
        </p:spPr>
        <p:txBody>
          <a:bodyPr/>
          <a:lstStyle/>
          <a:p>
            <a:pPr eaLnBrk="1" hangingPunct="1"/>
            <a:r>
              <a:rPr lang="zh-TW" altLang="en-US" sz="8000" b="1" smtClean="0">
                <a:latin typeface="標楷體" pitchFamily="65" charset="-120"/>
                <a:ea typeface="標楷體" pitchFamily="65" charset="-120"/>
              </a:rPr>
              <a:t>雲端硬碟之運用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8199437" cy="1096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sz="3200" b="1" smtClean="0">
                <a:solidFill>
                  <a:srgbClr val="7F7F7F"/>
                </a:solidFill>
                <a:latin typeface="標楷體" pitchFamily="65" charset="-120"/>
                <a:ea typeface="標楷體" pitchFamily="65" charset="-120"/>
              </a:rPr>
              <a:t>授課講師：東石高中 電機科教師兼設備組長   蔡漢城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765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2152650" y="6196013"/>
            <a:ext cx="734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FF0000"/>
                </a:solidFill>
                <a:latin typeface="Verdana" pitchFamily="34" charset="0"/>
                <a:ea typeface="微軟正黑體" pitchFamily="34" charset="-120"/>
              </a:rPr>
              <a:t>畫面出現「開啟連結共用設定」，請點選畫面中間的「使用者權限」。</a:t>
            </a:r>
            <a:endParaRPr kumimoji="0" lang="zh-TW" altLang="en-US">
              <a:solidFill>
                <a:srgbClr val="FF0000"/>
              </a:solidFill>
              <a:latin typeface="Trebuchet MS" pitchFamily="34" charset="0"/>
              <a:ea typeface="微軟正黑體" pitchFamily="34" charset="-12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417513"/>
            <a:ext cx="10128250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4537075" y="2490788"/>
            <a:ext cx="3275013" cy="12541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86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76213"/>
            <a:ext cx="105346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矩形 3"/>
          <p:cNvSpPr>
            <a:spLocks noChangeArrowheads="1"/>
          </p:cNvSpPr>
          <p:nvPr/>
        </p:nvSpPr>
        <p:spPr bwMode="auto">
          <a:xfrm>
            <a:off x="2297113" y="6156325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FF0000"/>
                </a:solidFill>
                <a:latin typeface="Verdana" pitchFamily="34" charset="0"/>
                <a:ea typeface="微軟正黑體" pitchFamily="34" charset="-120"/>
              </a:rPr>
              <a:t>畫面出現「瀏覽權限選項」，請選擇「知道連結的使用者」，然後按下「儲存」。</a:t>
            </a:r>
            <a:endParaRPr kumimoji="0" lang="zh-TW" altLang="en-US">
              <a:solidFill>
                <a:srgbClr val="FF0000"/>
              </a:solidFill>
              <a:latin typeface="Trebuchet MS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969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" name="矩形 3"/>
          <p:cNvSpPr/>
          <p:nvPr/>
        </p:nvSpPr>
        <p:spPr>
          <a:xfrm>
            <a:off x="2543175" y="5934075"/>
            <a:ext cx="6096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FF0000"/>
                </a:solidFill>
                <a:latin typeface="Verdana" panose="020B0604030504040204" pitchFamily="34" charset="0"/>
                <a:ea typeface="+mn-ea"/>
              </a:rPr>
              <a:t>畫面跳回「共用設定」，</a:t>
            </a:r>
            <a:r>
              <a:rPr kumimoji="0" lang="zh-TW" alt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+mn-ea"/>
              </a:rPr>
              <a:t>請記下「複製連結」</a:t>
            </a:r>
            <a:r>
              <a:rPr kumimoji="0" lang="zh-TW" altLang="en-US" b="1" dirty="0">
                <a:solidFill>
                  <a:srgbClr val="FF0000"/>
                </a:solidFill>
                <a:latin typeface="Verdana" panose="020B0604030504040204" pitchFamily="34" charset="0"/>
                <a:ea typeface="+mn-ea"/>
              </a:rPr>
              <a:t> </a:t>
            </a:r>
            <a:r>
              <a:rPr kumimoji="0" lang="en-US" altLang="zh-TW" b="1" dirty="0">
                <a:solidFill>
                  <a:srgbClr val="FF0000"/>
                </a:solidFill>
                <a:latin typeface="Verdana" panose="020B0604030504040204" pitchFamily="34" charset="0"/>
                <a:ea typeface="+mn-ea"/>
              </a:rPr>
              <a:t>(</a:t>
            </a:r>
            <a:r>
              <a:rPr kumimoji="0" lang="zh-TW" altLang="en-US" b="1" dirty="0">
                <a:solidFill>
                  <a:srgbClr val="FF0000"/>
                </a:solidFill>
                <a:latin typeface="Verdana" panose="020B0604030504040204" pitchFamily="34" charset="0"/>
                <a:ea typeface="+mn-ea"/>
              </a:rPr>
              <a:t>將此網址提供給您的客戶，對方即可下載您要分享的檔案</a:t>
            </a:r>
            <a:r>
              <a:rPr kumimoji="0" lang="en-US" altLang="zh-TW" b="1" dirty="0">
                <a:solidFill>
                  <a:srgbClr val="FF0000"/>
                </a:solidFill>
                <a:latin typeface="Verdana" panose="020B0604030504040204" pitchFamily="34" charset="0"/>
                <a:ea typeface="+mn-ea"/>
              </a:rPr>
              <a:t>)</a:t>
            </a:r>
            <a:r>
              <a:rPr kumimoji="0" lang="zh-TW" altLang="en-US" b="1" dirty="0">
                <a:solidFill>
                  <a:srgbClr val="FF0000"/>
                </a:solidFill>
                <a:latin typeface="Verdana" panose="020B0604030504040204" pitchFamily="34" charset="0"/>
                <a:ea typeface="+mn-ea"/>
              </a:rPr>
              <a:t>，然後按下「完成」就大功告成了！</a:t>
            </a:r>
            <a:endParaRPr kumimoji="0" lang="zh-TW" alt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234950"/>
            <a:ext cx="9845675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" name="矩形 3"/>
          <p:cNvSpPr/>
          <p:nvPr/>
        </p:nvSpPr>
        <p:spPr>
          <a:xfrm>
            <a:off x="1663700" y="6305550"/>
            <a:ext cx="69834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5"/>
                </a:solidFill>
                <a:latin typeface="Verdana" panose="020B0604030504040204" pitchFamily="34" charset="0"/>
                <a:ea typeface="+mn-ea"/>
              </a:rPr>
              <a:t>您有開啟共用的檔案，會在檔案名稱後方顯示「共用群組的符號」。</a:t>
            </a:r>
            <a:endParaRPr kumimoji="0" lang="zh-TW" altLang="en-US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417513"/>
            <a:ext cx="9918700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圓角矩形 8"/>
          <p:cNvSpPr/>
          <p:nvPr/>
        </p:nvSpPr>
        <p:spPr>
          <a:xfrm>
            <a:off x="4137025" y="4424363"/>
            <a:ext cx="949325" cy="120173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1747" name="矩形 6"/>
          <p:cNvSpPr>
            <a:spLocks noChangeArrowheads="1"/>
          </p:cNvSpPr>
          <p:nvPr/>
        </p:nvSpPr>
        <p:spPr bwMode="auto">
          <a:xfrm>
            <a:off x="387350" y="125413"/>
            <a:ext cx="249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990000"/>
                </a:solidFill>
                <a:latin typeface="Verdana" pitchFamily="34" charset="0"/>
                <a:ea typeface="微軟正黑體" pitchFamily="34" charset="-120"/>
              </a:rPr>
              <a:t>取消</a:t>
            </a:r>
            <a:r>
              <a:rPr kumimoji="0" lang="en-US" altLang="zh-TW" b="1">
                <a:solidFill>
                  <a:srgbClr val="990000"/>
                </a:solidFill>
                <a:latin typeface="Verdana" pitchFamily="34" charset="0"/>
                <a:ea typeface="微軟正黑體" pitchFamily="34" charset="-120"/>
              </a:rPr>
              <a:t>【</a:t>
            </a:r>
            <a:r>
              <a:rPr kumimoji="0" lang="zh-TW" altLang="en-US" b="1">
                <a:solidFill>
                  <a:srgbClr val="990000"/>
                </a:solidFill>
                <a:latin typeface="Verdana" pitchFamily="34" charset="0"/>
                <a:ea typeface="微軟正黑體" pitchFamily="34" charset="-120"/>
              </a:rPr>
              <a:t>共用連結</a:t>
            </a:r>
            <a:r>
              <a:rPr kumimoji="0" lang="en-US" altLang="zh-TW" b="1">
                <a:solidFill>
                  <a:srgbClr val="990000"/>
                </a:solidFill>
                <a:latin typeface="Verdana" pitchFamily="34" charset="0"/>
                <a:ea typeface="微軟正黑體" pitchFamily="34" charset="-120"/>
              </a:rPr>
              <a:t>】</a:t>
            </a:r>
            <a:r>
              <a:rPr kumimoji="0" lang="zh-TW" altLang="en-US" b="1">
                <a:solidFill>
                  <a:srgbClr val="990000"/>
                </a:solidFill>
                <a:latin typeface="Verdana" pitchFamily="34" charset="0"/>
                <a:ea typeface="微軟正黑體" pitchFamily="34" charset="-120"/>
              </a:rPr>
              <a:t>教學</a:t>
            </a:r>
          </a:p>
        </p:txBody>
      </p:sp>
      <p:sp>
        <p:nvSpPr>
          <p:cNvPr id="8" name="矩形 7"/>
          <p:cNvSpPr/>
          <p:nvPr/>
        </p:nvSpPr>
        <p:spPr>
          <a:xfrm>
            <a:off x="962025" y="6149975"/>
            <a:ext cx="6096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5"/>
                </a:solidFill>
                <a:latin typeface="Verdana" panose="020B0604030504040204" pitchFamily="34" charset="0"/>
                <a:ea typeface="+mn-ea"/>
              </a:rPr>
              <a:t>在您想取消共用的檔案上點右鍵 → 點選「共用」→ 再點選「使用者權限」 → 「關閉」即可 。</a:t>
            </a:r>
            <a:r>
              <a:rPr kumimoji="0" lang="zh-TW" altLang="en-US" dirty="0">
                <a:solidFill>
                  <a:schemeClr val="accent5"/>
                </a:solidFill>
                <a:latin typeface="Verdana" panose="020B0604030504040204" pitchFamily="34" charset="0"/>
                <a:ea typeface="+mn-ea"/>
              </a:rPr>
              <a:t> 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525463"/>
            <a:ext cx="9832975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圓角矩形 8"/>
          <p:cNvSpPr/>
          <p:nvPr/>
        </p:nvSpPr>
        <p:spPr>
          <a:xfrm>
            <a:off x="3552825" y="3213100"/>
            <a:ext cx="1228725" cy="7239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" name="矩形 3"/>
          <p:cNvSpPr/>
          <p:nvPr/>
        </p:nvSpPr>
        <p:spPr>
          <a:xfrm>
            <a:off x="1462088" y="6180138"/>
            <a:ext cx="72120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5"/>
                </a:solidFill>
                <a:latin typeface="Verdana" panose="020B0604030504040204" pitchFamily="34" charset="0"/>
                <a:ea typeface="+mn-ea"/>
              </a:rPr>
              <a:t>原檔案名稱後方顯示的「共用群組」已消失，表示檔案已取消共用。</a:t>
            </a:r>
            <a:endParaRPr kumimoji="0" lang="zh-TW" altLang="en-US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52413"/>
            <a:ext cx="10056812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4241800" y="4354513"/>
            <a:ext cx="1139825" cy="12541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379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3795" name="圖片 6"/>
          <p:cNvPicPr>
            <a:picLocks noChangeAspect="1"/>
          </p:cNvPicPr>
          <p:nvPr/>
        </p:nvPicPr>
        <p:blipFill>
          <a:blip r:embed="rId2"/>
          <a:srcRect l="12379" t="6857" r="13358" b="14784"/>
          <a:stretch>
            <a:fillRect/>
          </a:stretch>
        </p:blipFill>
        <p:spPr bwMode="auto">
          <a:xfrm>
            <a:off x="463550" y="609600"/>
            <a:ext cx="9663113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782638" y="3121025"/>
            <a:ext cx="3657600" cy="677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48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223838"/>
            <a:ext cx="10104437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圓角矩形 5"/>
          <p:cNvSpPr/>
          <p:nvPr/>
        </p:nvSpPr>
        <p:spPr>
          <a:xfrm>
            <a:off x="3117850" y="3509963"/>
            <a:ext cx="1916113" cy="3651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dirty="0"/>
          </a:p>
        </p:txBody>
      </p:sp>
      <p:sp>
        <p:nvSpPr>
          <p:cNvPr id="34821" name="矩形 6"/>
          <p:cNvSpPr>
            <a:spLocks noChangeArrowheads="1"/>
          </p:cNvSpPr>
          <p:nvPr/>
        </p:nvSpPr>
        <p:spPr bwMode="auto">
          <a:xfrm>
            <a:off x="2978150" y="6081713"/>
            <a:ext cx="4894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FF0000"/>
                </a:solidFill>
                <a:latin typeface="Verdana" pitchFamily="34" charset="0"/>
                <a:ea typeface="微軟正黑體" pitchFamily="34" charset="-120"/>
              </a:rPr>
              <a:t>點選左上角「新增」按鈕之「</a:t>
            </a:r>
            <a:r>
              <a:rPr kumimoji="0" lang="en-US" altLang="zh-TW" b="1">
                <a:solidFill>
                  <a:srgbClr val="FF0000"/>
                </a:solidFill>
                <a:latin typeface="Verdana" pitchFamily="34" charset="0"/>
                <a:ea typeface="微軟正黑體" pitchFamily="34" charset="-120"/>
              </a:rPr>
              <a:t>Google</a:t>
            </a:r>
            <a:r>
              <a:rPr kumimoji="0" lang="zh-TW" altLang="en-US" b="1">
                <a:solidFill>
                  <a:srgbClr val="FF0000"/>
                </a:solidFill>
                <a:latin typeface="Verdana" pitchFamily="34" charset="0"/>
                <a:ea typeface="微軟正黑體" pitchFamily="34" charset="-120"/>
              </a:rPr>
              <a:t>表單」</a:t>
            </a:r>
            <a:endParaRPr kumimoji="0" lang="zh-TW" altLang="en-US">
              <a:solidFill>
                <a:srgbClr val="FF0000"/>
              </a:solidFill>
              <a:latin typeface="Trebuchet MS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58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5843" name="圖片 6"/>
          <p:cNvPicPr>
            <a:picLocks noChangeAspect="1"/>
          </p:cNvPicPr>
          <p:nvPr/>
        </p:nvPicPr>
        <p:blipFill>
          <a:blip r:embed="rId2"/>
          <a:srcRect l="12379" t="6857" r="13358" b="14784"/>
          <a:stretch>
            <a:fillRect/>
          </a:stretch>
        </p:blipFill>
        <p:spPr bwMode="auto">
          <a:xfrm>
            <a:off x="463550" y="609600"/>
            <a:ext cx="9663113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696913" y="3600450"/>
            <a:ext cx="3214687" cy="679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686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312738"/>
            <a:ext cx="93503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916238" y="6126163"/>
            <a:ext cx="3617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accent5"/>
                </a:solidFill>
                <a:latin typeface="+mn-lt"/>
                <a:ea typeface="+mn-ea"/>
              </a:rPr>
              <a:t>於網址中</a:t>
            </a:r>
            <a:r>
              <a:rPr kumimoji="0" lang="en-US" altLang="zh-TW" dirty="0">
                <a:solidFill>
                  <a:schemeClr val="accent5"/>
                </a:solidFill>
                <a:latin typeface="+mn-lt"/>
                <a:ea typeface="+mn-ea"/>
              </a:rPr>
              <a:t>key</a:t>
            </a:r>
            <a:r>
              <a:rPr kumimoji="0" lang="zh-TW" altLang="en-US" dirty="0">
                <a:solidFill>
                  <a:schemeClr val="accent5"/>
                </a:solidFill>
                <a:latin typeface="+mn-lt"/>
                <a:ea typeface="+mn-ea"/>
              </a:rPr>
              <a:t>入 </a:t>
            </a:r>
            <a:r>
              <a:rPr kumimoji="0" lang="en-US" altLang="zh-TW" dirty="0">
                <a:solidFill>
                  <a:schemeClr val="accent5"/>
                </a:solidFill>
                <a:latin typeface="+mn-lt"/>
                <a:ea typeface="+mn-ea"/>
              </a:rPr>
              <a:t>goo.gl </a:t>
            </a:r>
            <a:r>
              <a:rPr kumimoji="0" lang="zh-TW" altLang="en-US" dirty="0">
                <a:solidFill>
                  <a:schemeClr val="accent5"/>
                </a:solidFill>
                <a:latin typeface="+mn-lt"/>
                <a:ea typeface="+mn-ea"/>
              </a:rPr>
              <a:t>即可以使用</a:t>
            </a:r>
          </a:p>
        </p:txBody>
      </p:sp>
      <p:sp>
        <p:nvSpPr>
          <p:cNvPr id="7" name="橢圓 6"/>
          <p:cNvSpPr/>
          <p:nvPr/>
        </p:nvSpPr>
        <p:spPr>
          <a:xfrm>
            <a:off x="219075" y="300038"/>
            <a:ext cx="2593975" cy="679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995863" y="2978150"/>
            <a:ext cx="2593975" cy="679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945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9459" name="圖片 4"/>
          <p:cNvPicPr>
            <a:picLocks noChangeAspect="1"/>
          </p:cNvPicPr>
          <p:nvPr/>
        </p:nvPicPr>
        <p:blipFill>
          <a:blip r:embed="rId2"/>
          <a:srcRect l="12379" t="6857" r="13358" b="14784"/>
          <a:stretch>
            <a:fillRect/>
          </a:stretch>
        </p:blipFill>
        <p:spPr bwMode="auto">
          <a:xfrm>
            <a:off x="463550" y="609600"/>
            <a:ext cx="9663113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962025" y="1611313"/>
            <a:ext cx="367665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789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7891" name="圖片 6"/>
          <p:cNvPicPr>
            <a:picLocks noChangeAspect="1"/>
          </p:cNvPicPr>
          <p:nvPr/>
        </p:nvPicPr>
        <p:blipFill>
          <a:blip r:embed="rId2"/>
          <a:srcRect l="12379" t="6857" r="13358" b="14784"/>
          <a:stretch>
            <a:fillRect/>
          </a:stretch>
        </p:blipFill>
        <p:spPr bwMode="auto">
          <a:xfrm>
            <a:off x="463550" y="609600"/>
            <a:ext cx="9663113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696913" y="4062413"/>
            <a:ext cx="4572000" cy="679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891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296863"/>
            <a:ext cx="9812337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1270000" y="1671638"/>
            <a:ext cx="5408613" cy="1357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99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9939" name="圖片 6"/>
          <p:cNvPicPr>
            <a:picLocks noChangeAspect="1"/>
          </p:cNvPicPr>
          <p:nvPr/>
        </p:nvPicPr>
        <p:blipFill>
          <a:blip r:embed="rId2"/>
          <a:srcRect l="12379" t="6857" r="13358" b="14784"/>
          <a:stretch>
            <a:fillRect/>
          </a:stretch>
        </p:blipFill>
        <p:spPr bwMode="auto">
          <a:xfrm>
            <a:off x="463550" y="609600"/>
            <a:ext cx="9663113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696913" y="4584700"/>
            <a:ext cx="6191250" cy="679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09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347663"/>
            <a:ext cx="1066641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2970213" y="2647950"/>
            <a:ext cx="1419225" cy="530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19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1987" name="圖片 6"/>
          <p:cNvPicPr>
            <a:picLocks noChangeAspect="1"/>
          </p:cNvPicPr>
          <p:nvPr/>
        </p:nvPicPr>
        <p:blipFill>
          <a:blip r:embed="rId2"/>
          <a:srcRect l="12379" t="6857" r="13358" b="14784"/>
          <a:stretch>
            <a:fillRect/>
          </a:stretch>
        </p:blipFill>
        <p:spPr bwMode="auto">
          <a:xfrm>
            <a:off x="463550" y="609600"/>
            <a:ext cx="9663113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654050" y="5081588"/>
            <a:ext cx="4570413" cy="679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301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427038"/>
            <a:ext cx="99187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3187700" y="2481263"/>
            <a:ext cx="2490788" cy="1201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407400" y="971550"/>
            <a:ext cx="1420813" cy="530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403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4035" name="圖片 6"/>
          <p:cNvPicPr>
            <a:picLocks noChangeAspect="1"/>
          </p:cNvPicPr>
          <p:nvPr/>
        </p:nvPicPr>
        <p:blipFill>
          <a:blip r:embed="rId2"/>
          <a:srcRect l="12379" t="6857" r="13358" b="14784"/>
          <a:stretch>
            <a:fillRect/>
          </a:stretch>
        </p:blipFill>
        <p:spPr bwMode="auto">
          <a:xfrm>
            <a:off x="463550" y="609600"/>
            <a:ext cx="9663113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741363" y="5534025"/>
            <a:ext cx="5929312" cy="679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505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209550"/>
            <a:ext cx="96774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0" y="1751013"/>
            <a:ext cx="2490788" cy="1201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0483" name="圖片 3"/>
          <p:cNvPicPr>
            <a:picLocks noChangeAspect="1"/>
          </p:cNvPicPr>
          <p:nvPr/>
        </p:nvPicPr>
        <p:blipFill>
          <a:blip r:embed="rId2"/>
          <a:srcRect l="12483" t="6296" r="12727" b="980"/>
          <a:stretch>
            <a:fillRect/>
          </a:stretch>
        </p:blipFill>
        <p:spPr bwMode="auto">
          <a:xfrm>
            <a:off x="334963" y="120650"/>
            <a:ext cx="9572625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150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1507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25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2531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3555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/>
          <a:srcRect l="20985" t="33746" r="12750"/>
          <a:stretch>
            <a:fillRect/>
          </a:stretch>
        </p:blipFill>
        <p:spPr bwMode="auto">
          <a:xfrm>
            <a:off x="2006600" y="1431925"/>
            <a:ext cx="862171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6042025" y="2308225"/>
            <a:ext cx="4595813" cy="1797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4579" name="圖片 6"/>
          <p:cNvPicPr>
            <a:picLocks noChangeAspect="1"/>
          </p:cNvPicPr>
          <p:nvPr/>
        </p:nvPicPr>
        <p:blipFill>
          <a:blip r:embed="rId2"/>
          <a:srcRect l="12379" t="6857" r="13358" b="14784"/>
          <a:stretch>
            <a:fillRect/>
          </a:stretch>
        </p:blipFill>
        <p:spPr bwMode="auto">
          <a:xfrm>
            <a:off x="463550" y="609600"/>
            <a:ext cx="9663113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660400" y="2046288"/>
            <a:ext cx="6985000" cy="143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560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5603" name="矩形 3"/>
          <p:cNvSpPr>
            <a:spLocks noChangeArrowheads="1"/>
          </p:cNvSpPr>
          <p:nvPr/>
        </p:nvSpPr>
        <p:spPr bwMode="auto">
          <a:xfrm>
            <a:off x="1949450" y="5889625"/>
            <a:ext cx="7324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FF0000"/>
                </a:solidFill>
                <a:latin typeface="Verdana" pitchFamily="34" charset="0"/>
                <a:ea typeface="微軟正黑體" pitchFamily="34" charset="-120"/>
              </a:rPr>
              <a:t>登入後點選左上角「新增」按鈕之「檔案上傳」，選擇「檔案」或「資料夾」，瀏覽您要上傳的檔案，按下「開啟舊檔」就會開始上傳。</a:t>
            </a:r>
            <a:endParaRPr kumimoji="0" lang="zh-TW" altLang="en-US">
              <a:solidFill>
                <a:srgbClr val="FF0000"/>
              </a:solidFill>
              <a:latin typeface="Trebuchet MS" pitchFamily="34" charset="0"/>
              <a:ea typeface="微軟正黑體" pitchFamily="34" charset="-12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549275"/>
            <a:ext cx="7226300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557213" y="1401763"/>
            <a:ext cx="1751012" cy="148907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74625"/>
            <a:ext cx="10728325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1289050" y="6307138"/>
            <a:ext cx="7570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FF0000"/>
                </a:solidFill>
                <a:latin typeface="Verdana" pitchFamily="34" charset="0"/>
                <a:ea typeface="微軟正黑體" pitchFamily="34" charset="-120"/>
              </a:rPr>
              <a:t>或是在您想共用的檔案上點右鍵 → 點選「共用」→ 再點選「共用」。</a:t>
            </a:r>
            <a:endParaRPr kumimoji="0" lang="zh-TW" altLang="en-US">
              <a:solidFill>
                <a:srgbClr val="FF0000"/>
              </a:solidFill>
              <a:latin typeface="Trebuchet MS" pitchFamily="34" charset="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4537075" y="2246313"/>
            <a:ext cx="1751013" cy="85407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646</TotalTime>
  <Words>315</Words>
  <Application>Microsoft Office PowerPoint</Application>
  <PresentationFormat>自訂</PresentationFormat>
  <Paragraphs>13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4</vt:i4>
      </vt:variant>
      <vt:variant>
        <vt:lpstr>投影片標題</vt:lpstr>
      </vt:variant>
      <vt:variant>
        <vt:i4>27</vt:i4>
      </vt:variant>
    </vt:vector>
  </HeadingPairs>
  <TitlesOfParts>
    <vt:vector size="39" baseType="lpstr">
      <vt:lpstr>Arial</vt:lpstr>
      <vt:lpstr>新細明體</vt:lpstr>
      <vt:lpstr>Trebuchet MS</vt:lpstr>
      <vt:lpstr>微軟正黑體</vt:lpstr>
      <vt:lpstr>Wingdings 3</vt:lpstr>
      <vt:lpstr>Calibri</vt:lpstr>
      <vt:lpstr>標楷體</vt:lpstr>
      <vt:lpstr>Verdana</vt:lpstr>
      <vt:lpstr>多面向</vt:lpstr>
      <vt:lpstr>多面向</vt:lpstr>
      <vt:lpstr>多面向</vt:lpstr>
      <vt:lpstr>多面向</vt:lpstr>
      <vt:lpstr>雲端硬碟之運用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雲端硬碟之運用</dc:title>
  <dc:creator>user</dc:creator>
  <cp:lastModifiedBy>hancheng</cp:lastModifiedBy>
  <cp:revision>36</cp:revision>
  <dcterms:created xsi:type="dcterms:W3CDTF">2017-12-08T05:28:26Z</dcterms:created>
  <dcterms:modified xsi:type="dcterms:W3CDTF">2017-12-12T15:52:12Z</dcterms:modified>
</cp:coreProperties>
</file>